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6" d="100"/>
          <a:sy n="106" d="100"/>
        </p:scale>
        <p:origin x="-1128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C0E1E9A-848A-45C6-9521-DF070D03D11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8D3147-7677-4805-9FD7-39B3D1C6AB7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05969B-C6FA-4E40-AD1B-8DBFEE7F104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EB24B1-580B-4256-B53D-AE23C00984D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E63EF00-33A4-4AB3-A849-F2C1140196F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5C10265-6FA1-4308-94C1-AC698A9EDDC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5A3210A-B3B2-4A97-B74F-D7DC866786A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E400F24-146F-47A5-B5C9-C1A389D0505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8B34F14-EDE9-4D04-AC56-AAF843C916B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3BC3272-3E07-44DB-AF41-D10226A22A6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54A47E5-FAA6-4BA5-90B2-3324FF37D87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FFFFFF"/>
            </a:gs>
            <a:gs pos="7001">
              <a:srgbClr val="E6E6E6"/>
            </a:gs>
            <a:gs pos="32001">
              <a:srgbClr val="7D8496"/>
            </a:gs>
            <a:gs pos="47000">
              <a:srgbClr val="E6E6E6"/>
            </a:gs>
            <a:gs pos="85001">
              <a:srgbClr val="7D8496"/>
            </a:gs>
            <a:gs pos="100000">
              <a:srgbClr val="E6E6E6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BF5C9A10-0246-4CF0-B90D-B3E549876B2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09600" y="0"/>
            <a:ext cx="7924800" cy="5715000"/>
          </a:xfrm>
        </p:spPr>
        <p:txBody>
          <a:bodyPr/>
          <a:lstStyle/>
          <a:p>
            <a:pPr algn="l" eaLnBrk="1" hangingPunct="1">
              <a:lnSpc>
                <a:spcPct val="80000"/>
              </a:lnSpc>
            </a:pPr>
            <a:r>
              <a:rPr lang="en-US" sz="2400" b="1" dirty="0" smtClean="0"/>
              <a:t>ADULT SWIM LESSONS </a:t>
            </a:r>
          </a:p>
          <a:p>
            <a:pPr algn="l" eaLnBrk="1" hangingPunct="1">
              <a:lnSpc>
                <a:spcPct val="80000"/>
              </a:lnSpc>
            </a:pPr>
            <a:r>
              <a:rPr lang="en-US" sz="2400" b="1" dirty="0" smtClean="0"/>
              <a:t>2018 MONTHLY SCHEDULE</a:t>
            </a:r>
          </a:p>
          <a:p>
            <a:pPr algn="l" eaLnBrk="1" hangingPunct="1">
              <a:lnSpc>
                <a:spcPct val="80000"/>
              </a:lnSpc>
            </a:pPr>
            <a:endParaRPr lang="en-US" sz="1200" b="1" dirty="0" smtClean="0"/>
          </a:p>
          <a:p>
            <a:pPr algn="l" eaLnBrk="1" hangingPunct="1">
              <a:lnSpc>
                <a:spcPct val="80000"/>
              </a:lnSpc>
            </a:pPr>
            <a:r>
              <a:rPr lang="en-US" sz="1800" b="1" i="1" dirty="0" smtClean="0"/>
              <a:t>Monday &amp; Wednesday			</a:t>
            </a:r>
          </a:p>
          <a:p>
            <a:pPr algn="l" eaLnBrk="1" hangingPunct="1">
              <a:lnSpc>
                <a:spcPct val="80000"/>
              </a:lnSpc>
            </a:pPr>
            <a:r>
              <a:rPr lang="en-US" sz="1800" dirty="0" smtClean="0"/>
              <a:t>Classes are held at 7:00pm</a:t>
            </a:r>
            <a:r>
              <a:rPr lang="en-US" sz="2000" dirty="0" smtClean="0"/>
              <a:t>		</a:t>
            </a:r>
          </a:p>
          <a:p>
            <a:pPr algn="l" eaLnBrk="1" hangingPunct="1">
              <a:lnSpc>
                <a:spcPct val="80000"/>
              </a:lnSpc>
            </a:pPr>
            <a:endParaRPr lang="en-US" sz="1200" dirty="0" smtClean="0"/>
          </a:p>
          <a:p>
            <a:pPr algn="l" eaLnBrk="1" hangingPunct="1">
              <a:lnSpc>
                <a:spcPct val="80000"/>
              </a:lnSpc>
            </a:pPr>
            <a:r>
              <a:rPr lang="en-US" sz="1600" dirty="0" smtClean="0"/>
              <a:t>Eight 45-minute lessons		</a:t>
            </a:r>
          </a:p>
          <a:p>
            <a:pPr algn="l" eaLnBrk="1" hangingPunct="1">
              <a:lnSpc>
                <a:spcPct val="80000"/>
              </a:lnSpc>
            </a:pPr>
            <a:r>
              <a:rPr lang="en-US" sz="1600" dirty="0" smtClean="0"/>
              <a:t>Sept.. </a:t>
            </a:r>
            <a:r>
              <a:rPr lang="en-US" sz="1600" dirty="0" smtClean="0"/>
              <a:t>– </a:t>
            </a:r>
            <a:r>
              <a:rPr lang="en-US" sz="1600" dirty="0" smtClean="0"/>
              <a:t>5, 10</a:t>
            </a:r>
            <a:r>
              <a:rPr lang="en-US" sz="1600" dirty="0" smtClean="0"/>
              <a:t>, </a:t>
            </a:r>
            <a:r>
              <a:rPr lang="en-US" sz="1600" dirty="0" smtClean="0"/>
              <a:t>12, </a:t>
            </a:r>
            <a:r>
              <a:rPr lang="en-US" sz="1600" dirty="0" smtClean="0"/>
              <a:t>17, </a:t>
            </a:r>
            <a:r>
              <a:rPr lang="en-US" sz="1600" dirty="0" smtClean="0"/>
              <a:t>19, </a:t>
            </a:r>
            <a:r>
              <a:rPr lang="en-US" sz="1600" dirty="0" smtClean="0"/>
              <a:t>24, </a:t>
            </a:r>
            <a:r>
              <a:rPr lang="en-US" sz="1600" dirty="0" smtClean="0"/>
              <a:t>26</a:t>
            </a:r>
            <a:endParaRPr lang="en-US" sz="1600" dirty="0" smtClean="0"/>
          </a:p>
          <a:p>
            <a:pPr algn="l" eaLnBrk="1" hangingPunct="1">
              <a:lnSpc>
                <a:spcPct val="80000"/>
              </a:lnSpc>
            </a:pPr>
            <a:r>
              <a:rPr lang="en-US" sz="1600" dirty="0" smtClean="0"/>
              <a:t>Oct. </a:t>
            </a:r>
            <a:r>
              <a:rPr lang="en-US" sz="1600" dirty="0" smtClean="0"/>
              <a:t>– </a:t>
            </a:r>
            <a:r>
              <a:rPr lang="en-US" sz="1600" dirty="0" smtClean="0"/>
              <a:t>1, 3, 8, 10, 15, 17, 22, 24, 29, 31  </a:t>
            </a:r>
            <a:r>
              <a:rPr lang="en-US" sz="1600" dirty="0" smtClean="0"/>
              <a:t>	</a:t>
            </a:r>
          </a:p>
          <a:p>
            <a:pPr algn="l" eaLnBrk="1" hangingPunct="1">
              <a:lnSpc>
                <a:spcPct val="80000"/>
              </a:lnSpc>
            </a:pPr>
            <a:r>
              <a:rPr lang="en-US" sz="1600" dirty="0" smtClean="0"/>
              <a:t>Nov. </a:t>
            </a:r>
            <a:r>
              <a:rPr lang="en-US" sz="1600" dirty="0" smtClean="0"/>
              <a:t>– 5, 7, 12, 14, 19, 21, 26, 28 </a:t>
            </a:r>
          </a:p>
          <a:p>
            <a:pPr algn="l" eaLnBrk="1" hangingPunct="1">
              <a:lnSpc>
                <a:spcPct val="80000"/>
              </a:lnSpc>
            </a:pPr>
            <a:r>
              <a:rPr lang="en-US" sz="1600" dirty="0" smtClean="0"/>
              <a:t>Dec.* – 3, 5, 10, 12, 17, 19</a:t>
            </a:r>
            <a:endParaRPr lang="en-US" sz="1600" dirty="0" smtClean="0"/>
          </a:p>
          <a:p>
            <a:pPr algn="l" eaLnBrk="1" hangingPunct="1">
              <a:lnSpc>
                <a:spcPct val="80000"/>
              </a:lnSpc>
            </a:pPr>
            <a:endParaRPr lang="en-US" sz="1600" dirty="0" smtClean="0"/>
          </a:p>
          <a:p>
            <a:pPr algn="l" eaLnBrk="1" hangingPunct="1">
              <a:lnSpc>
                <a:spcPct val="80000"/>
              </a:lnSpc>
            </a:pPr>
            <a:endParaRPr lang="en-US" sz="1600" dirty="0" smtClean="0"/>
          </a:p>
          <a:p>
            <a:pPr algn="l" eaLnBrk="1" hangingPunct="1">
              <a:lnSpc>
                <a:spcPct val="80000"/>
              </a:lnSpc>
            </a:pPr>
            <a:r>
              <a:rPr lang="en-US" sz="1600" dirty="0" smtClean="0"/>
              <a:t>*Indicates a pro-rated month of lessons, (6) forty minute lessons.  $105.00 for members and $127.50 for non-members.*	</a:t>
            </a:r>
          </a:p>
          <a:p>
            <a:pPr algn="l" eaLnBrk="1" hangingPunct="1">
              <a:lnSpc>
                <a:spcPct val="80000"/>
              </a:lnSpc>
            </a:pPr>
            <a:endParaRPr lang="en-US" sz="2000" dirty="0" smtClean="0"/>
          </a:p>
          <a:p>
            <a:pPr algn="l" eaLnBrk="1" hangingPunct="1">
              <a:lnSpc>
                <a:spcPct val="80000"/>
              </a:lnSpc>
            </a:pPr>
            <a:r>
              <a:rPr lang="en-US" sz="2000" dirty="0" smtClean="0"/>
              <a:t>Monthly Cost:  	Members - $140.00</a:t>
            </a:r>
          </a:p>
          <a:p>
            <a:pPr algn="l" eaLnBrk="1" hangingPunct="1">
              <a:lnSpc>
                <a:spcPct val="80000"/>
              </a:lnSpc>
            </a:pPr>
            <a:r>
              <a:rPr lang="en-US" sz="2000" dirty="0" smtClean="0"/>
              <a:t>		Non-Members:  $170.00				</a:t>
            </a:r>
          </a:p>
          <a:p>
            <a:pPr algn="l" eaLnBrk="1" hangingPunct="1">
              <a:lnSpc>
                <a:spcPct val="80000"/>
              </a:lnSpc>
            </a:pPr>
            <a:r>
              <a:rPr lang="en-US" sz="1600" dirty="0" smtClean="0"/>
              <a:t>All registration is done at the front desk at the Harahan location.  All of our instructors are Water Safety Instructor Certified.</a:t>
            </a:r>
          </a:p>
        </p:txBody>
      </p:sp>
      <p:pic>
        <p:nvPicPr>
          <p:cNvPr id="2051" name="Picture 5" descr="MP900406777[1]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4000" y="685800"/>
            <a:ext cx="2733675" cy="1820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133</TotalTime>
  <Words>9</Words>
  <Application>Microsoft Office PowerPoint</Application>
  <PresentationFormat>On-screen Show (4:3)</PresentationFormat>
  <Paragraphs>18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Default Design</vt:lpstr>
      <vt:lpstr>Slide 1</vt:lpstr>
    </vt:vector>
  </TitlesOfParts>
  <Company>Ochsner Health System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OCF</dc:creator>
  <cp:lastModifiedBy>Paraskevi (Vivian) Haik</cp:lastModifiedBy>
  <cp:revision>22</cp:revision>
  <dcterms:created xsi:type="dcterms:W3CDTF">2010-01-29T16:44:44Z</dcterms:created>
  <dcterms:modified xsi:type="dcterms:W3CDTF">2018-08-08T17:08:46Z</dcterms:modified>
</cp:coreProperties>
</file>