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14135-47FF-4359-9585-322E0B44FC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739F91-DEF1-4249-99E6-86B91E269E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DA1AC8-2140-44A0-A4EB-DED24F2531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30938-0AF0-4DD2-92CA-3DF5431EEA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41C1CD-09A8-41C8-8152-F5F1BFEDAD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32E759-7BDE-4A1B-B647-59539F4ED3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836CD2-779E-473A-BA82-B111EAEF75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32388C-FC30-465B-9839-F9D464BB73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2B5B45-51DE-475B-AE89-852E7A5D5C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0DFA97-3180-4DD5-B017-8501267654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5C8896-8DCD-4744-9AD8-E48E9F91BA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F651E2A-0095-448A-A7D2-866EE0C5015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0"/>
            <a:ext cx="6934200" cy="67056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en-US" sz="1400" b="1" i="1" dirty="0"/>
              <a:t>TODDLERS &amp; WATER BABIES</a:t>
            </a:r>
          </a:p>
          <a:p>
            <a:pPr algn="l">
              <a:lnSpc>
                <a:spcPct val="80000"/>
              </a:lnSpc>
            </a:pPr>
            <a:r>
              <a:rPr lang="en-US" sz="1400" b="1" i="1" dirty="0" smtClean="0"/>
              <a:t>FALL / WINTER </a:t>
            </a:r>
            <a:r>
              <a:rPr lang="en-US" sz="1400" b="1" i="1" dirty="0"/>
              <a:t>MONTHLY </a:t>
            </a:r>
          </a:p>
          <a:p>
            <a:pPr algn="l">
              <a:lnSpc>
                <a:spcPct val="80000"/>
              </a:lnSpc>
            </a:pPr>
            <a:r>
              <a:rPr lang="en-US" sz="1400" b="1" i="1" dirty="0"/>
              <a:t>SCHEDULE </a:t>
            </a:r>
            <a:r>
              <a:rPr lang="en-US" sz="1400" b="1" i="1" dirty="0" smtClean="0"/>
              <a:t>2018</a:t>
            </a:r>
            <a:endParaRPr lang="en-US" sz="1400" b="1" i="1" dirty="0"/>
          </a:p>
          <a:p>
            <a:pPr algn="l">
              <a:lnSpc>
                <a:spcPct val="80000"/>
              </a:lnSpc>
            </a:pPr>
            <a:endParaRPr lang="en-US" sz="800" b="1" i="1" dirty="0"/>
          </a:p>
          <a:p>
            <a:pPr algn="l">
              <a:lnSpc>
                <a:spcPct val="80000"/>
              </a:lnSpc>
            </a:pPr>
            <a:r>
              <a:rPr lang="en-US" sz="1200" b="1" i="1" dirty="0"/>
              <a:t>Toddlers </a:t>
            </a:r>
          </a:p>
          <a:p>
            <a:pPr algn="l">
              <a:lnSpc>
                <a:spcPct val="80000"/>
              </a:lnSpc>
            </a:pPr>
            <a:r>
              <a:rPr lang="en-US" sz="1200" b="1" i="1" dirty="0"/>
              <a:t>For Children 2 – 3 years of age</a:t>
            </a:r>
          </a:p>
          <a:p>
            <a:pPr algn="l">
              <a:lnSpc>
                <a:spcPct val="80000"/>
              </a:lnSpc>
            </a:pPr>
            <a:endParaRPr lang="en-US" sz="700" b="1" i="1" dirty="0"/>
          </a:p>
          <a:p>
            <a:pPr algn="l">
              <a:lnSpc>
                <a:spcPct val="80000"/>
              </a:lnSpc>
            </a:pPr>
            <a:r>
              <a:rPr lang="en-US" sz="1200" b="1" i="1" dirty="0"/>
              <a:t>Classes are offered on Saturday at </a:t>
            </a:r>
            <a:r>
              <a:rPr lang="en-US" sz="1200" b="1" i="1" dirty="0" smtClean="0"/>
              <a:t>9:00am </a:t>
            </a:r>
            <a:endParaRPr lang="en-US" sz="1200" b="1" i="1" dirty="0"/>
          </a:p>
          <a:p>
            <a:pPr algn="l">
              <a:lnSpc>
                <a:spcPct val="80000"/>
              </a:lnSpc>
            </a:pPr>
            <a:r>
              <a:rPr lang="en-US" sz="1200" dirty="0" smtClean="0"/>
              <a:t>September  </a:t>
            </a:r>
            <a:r>
              <a:rPr lang="en-US" sz="1200" dirty="0" smtClean="0"/>
              <a:t>8, 15, 22, 29 </a:t>
            </a:r>
            <a:r>
              <a:rPr lang="en-US" sz="1200" dirty="0"/>
              <a:t>			</a:t>
            </a:r>
            <a:r>
              <a:rPr lang="en-US" sz="1200" dirty="0" smtClean="0"/>
              <a:t>	</a:t>
            </a:r>
            <a:r>
              <a:rPr lang="en-US" sz="1200" b="1" i="1" dirty="0" smtClean="0"/>
              <a:t>TODDLERS</a:t>
            </a:r>
            <a:r>
              <a:rPr lang="en-US" sz="1200" b="1" i="1" dirty="0"/>
              <a:t>:</a:t>
            </a:r>
          </a:p>
          <a:p>
            <a:pPr algn="l">
              <a:lnSpc>
                <a:spcPct val="80000"/>
              </a:lnSpc>
            </a:pPr>
            <a:r>
              <a:rPr lang="en-US" sz="1200" dirty="0" smtClean="0"/>
              <a:t>October – </a:t>
            </a:r>
            <a:r>
              <a:rPr lang="en-US" sz="1200" dirty="0" smtClean="0"/>
              <a:t>6, 13, 20, 27</a:t>
            </a:r>
            <a:r>
              <a:rPr lang="en-US" sz="1200" dirty="0"/>
              <a:t>			</a:t>
            </a:r>
            <a:r>
              <a:rPr lang="en-US" sz="1200" dirty="0" smtClean="0"/>
              <a:t>	4 </a:t>
            </a:r>
            <a:r>
              <a:rPr lang="en-US" sz="1200" dirty="0"/>
              <a:t>– </a:t>
            </a:r>
            <a:r>
              <a:rPr lang="en-US" sz="1200" dirty="0" smtClean="0"/>
              <a:t>30-minute </a:t>
            </a:r>
            <a:r>
              <a:rPr lang="en-US" sz="1200" dirty="0"/>
              <a:t>lessons </a:t>
            </a:r>
          </a:p>
          <a:p>
            <a:pPr algn="l">
              <a:lnSpc>
                <a:spcPct val="80000"/>
              </a:lnSpc>
            </a:pPr>
            <a:r>
              <a:rPr lang="en-US" sz="1200" dirty="0" smtClean="0"/>
              <a:t>*November -  </a:t>
            </a:r>
            <a:r>
              <a:rPr lang="en-US" sz="1200" dirty="0" smtClean="0"/>
              <a:t>3, 10, 17</a:t>
            </a:r>
            <a:r>
              <a:rPr lang="en-US" sz="1200" dirty="0"/>
              <a:t>			</a:t>
            </a:r>
            <a:r>
              <a:rPr lang="en-US" sz="1200" dirty="0" smtClean="0"/>
              <a:t>	Members</a:t>
            </a:r>
            <a:r>
              <a:rPr lang="en-US" sz="1200" dirty="0"/>
              <a:t>: </a:t>
            </a:r>
            <a:r>
              <a:rPr lang="en-US" sz="1200" dirty="0" smtClean="0"/>
              <a:t>$60.00</a:t>
            </a:r>
            <a:endParaRPr lang="en-US" sz="1200" dirty="0"/>
          </a:p>
          <a:p>
            <a:pPr algn="l">
              <a:lnSpc>
                <a:spcPct val="80000"/>
              </a:lnSpc>
            </a:pPr>
            <a:r>
              <a:rPr lang="en-US" sz="1200" dirty="0" smtClean="0"/>
              <a:t>*December – </a:t>
            </a:r>
            <a:r>
              <a:rPr lang="en-US" sz="1200" dirty="0" smtClean="0"/>
              <a:t>1, 8, 15</a:t>
            </a:r>
            <a:r>
              <a:rPr lang="en-US" sz="1200" dirty="0"/>
              <a:t>			</a:t>
            </a:r>
            <a:r>
              <a:rPr lang="en-US" sz="1200" dirty="0" smtClean="0"/>
              <a:t>	Non-members</a:t>
            </a:r>
            <a:r>
              <a:rPr lang="en-US" sz="1200" dirty="0"/>
              <a:t>: </a:t>
            </a:r>
            <a:r>
              <a:rPr lang="en-US" sz="1200" dirty="0" smtClean="0"/>
              <a:t>$70.00</a:t>
            </a:r>
            <a:endParaRPr lang="en-US" sz="1200" dirty="0"/>
          </a:p>
          <a:p>
            <a:pPr algn="l">
              <a:lnSpc>
                <a:spcPct val="80000"/>
              </a:lnSpc>
            </a:pPr>
            <a:r>
              <a:rPr lang="en-US" sz="1200" dirty="0" smtClean="0"/>
              <a:t>	</a:t>
            </a:r>
            <a:r>
              <a:rPr lang="en-US" sz="1200" dirty="0"/>
              <a:t>			</a:t>
            </a:r>
            <a:r>
              <a:rPr lang="en-US" sz="1200" dirty="0" smtClean="0"/>
              <a:t>	*</a:t>
            </a:r>
            <a:r>
              <a:rPr lang="en-US" sz="1200" dirty="0"/>
              <a:t>3 30-minute lessons	</a:t>
            </a:r>
          </a:p>
          <a:p>
            <a:pPr algn="l">
              <a:lnSpc>
                <a:spcPct val="80000"/>
              </a:lnSpc>
            </a:pPr>
            <a:r>
              <a:rPr lang="en-US" sz="1200" dirty="0"/>
              <a:t>				</a:t>
            </a:r>
            <a:r>
              <a:rPr lang="en-US" sz="1200" dirty="0" smtClean="0"/>
              <a:t>	Members</a:t>
            </a:r>
            <a:r>
              <a:rPr lang="en-US" sz="1200" dirty="0"/>
              <a:t>: $</a:t>
            </a:r>
            <a:r>
              <a:rPr lang="en-US" sz="1200" dirty="0" smtClean="0"/>
              <a:t>45.00</a:t>
            </a:r>
            <a:endParaRPr lang="en-US" sz="1200" dirty="0"/>
          </a:p>
          <a:p>
            <a:pPr algn="l">
              <a:lnSpc>
                <a:spcPct val="80000"/>
              </a:lnSpc>
            </a:pPr>
            <a:r>
              <a:rPr lang="en-US" sz="1200" dirty="0"/>
              <a:t>				</a:t>
            </a:r>
            <a:r>
              <a:rPr lang="en-US" sz="1200" dirty="0" smtClean="0"/>
              <a:t>	Non-Members</a:t>
            </a:r>
            <a:r>
              <a:rPr lang="en-US" sz="1200" dirty="0"/>
              <a:t>: </a:t>
            </a:r>
            <a:r>
              <a:rPr lang="en-US" sz="1200" dirty="0" smtClean="0"/>
              <a:t>$52.50</a:t>
            </a:r>
            <a:endParaRPr lang="en-US" sz="1200" dirty="0"/>
          </a:p>
          <a:p>
            <a:pPr algn="l">
              <a:lnSpc>
                <a:spcPct val="80000"/>
              </a:lnSpc>
            </a:pPr>
            <a:r>
              <a:rPr lang="en-US" sz="1200" dirty="0"/>
              <a:t>				</a:t>
            </a:r>
          </a:p>
          <a:p>
            <a:pPr algn="l">
              <a:lnSpc>
                <a:spcPct val="80000"/>
              </a:lnSpc>
            </a:pPr>
            <a:r>
              <a:rPr lang="en-US" sz="1200" b="1" i="1" dirty="0"/>
              <a:t>Water Babies Swim Lessons</a:t>
            </a:r>
            <a:r>
              <a:rPr lang="en-US" sz="1200" dirty="0"/>
              <a:t> 		</a:t>
            </a:r>
          </a:p>
          <a:p>
            <a:pPr algn="l">
              <a:lnSpc>
                <a:spcPct val="80000"/>
              </a:lnSpc>
            </a:pPr>
            <a:r>
              <a:rPr lang="en-US" sz="1200" dirty="0"/>
              <a:t>For Children 6 months to 3 years of age</a:t>
            </a:r>
          </a:p>
          <a:p>
            <a:pPr algn="l">
              <a:lnSpc>
                <a:spcPct val="80000"/>
              </a:lnSpc>
            </a:pPr>
            <a:r>
              <a:rPr lang="en-US" sz="1200" dirty="0"/>
              <a:t>Classes are on Saturday at 9:00am or</a:t>
            </a:r>
          </a:p>
          <a:p>
            <a:pPr algn="l">
              <a:lnSpc>
                <a:spcPct val="80000"/>
              </a:lnSpc>
            </a:pPr>
            <a:r>
              <a:rPr lang="en-US" sz="1200" dirty="0"/>
              <a:t>Sunday at 4:00pm			</a:t>
            </a:r>
            <a:r>
              <a:rPr lang="en-US" sz="1200" dirty="0" smtClean="0"/>
              <a:t>	</a:t>
            </a:r>
            <a:r>
              <a:rPr lang="en-US" sz="1200" b="1" i="1" dirty="0" smtClean="0"/>
              <a:t>WATER </a:t>
            </a:r>
            <a:r>
              <a:rPr lang="en-US" sz="1200" b="1" i="1" dirty="0"/>
              <a:t>BABIES:</a:t>
            </a:r>
            <a:r>
              <a:rPr lang="en-US" sz="1200" dirty="0"/>
              <a:t>	</a:t>
            </a:r>
          </a:p>
          <a:p>
            <a:pPr algn="l">
              <a:lnSpc>
                <a:spcPct val="80000"/>
              </a:lnSpc>
            </a:pPr>
            <a:r>
              <a:rPr lang="en-US" sz="1200" dirty="0"/>
              <a:t>4 – 30-minute lessons per month		</a:t>
            </a:r>
            <a:r>
              <a:rPr lang="en-US" sz="1200" dirty="0" smtClean="0"/>
              <a:t>	Members</a:t>
            </a:r>
            <a:r>
              <a:rPr lang="en-US" sz="1200" dirty="0"/>
              <a:t>: </a:t>
            </a:r>
            <a:r>
              <a:rPr lang="en-US" sz="1200" dirty="0" smtClean="0"/>
              <a:t>$45.00 </a:t>
            </a:r>
            <a:endParaRPr lang="en-US" sz="1200" dirty="0"/>
          </a:p>
          <a:p>
            <a:pPr algn="l">
              <a:lnSpc>
                <a:spcPct val="80000"/>
              </a:lnSpc>
            </a:pPr>
            <a:r>
              <a:rPr lang="en-US" sz="1200" dirty="0" smtClean="0"/>
              <a:t>September </a:t>
            </a:r>
            <a:r>
              <a:rPr lang="en-US" sz="1200" dirty="0" smtClean="0"/>
              <a:t>8, 15, 22, 29 </a:t>
            </a:r>
            <a:r>
              <a:rPr lang="en-US" sz="1200" dirty="0" smtClean="0"/>
              <a:t>or </a:t>
            </a:r>
            <a:r>
              <a:rPr lang="en-US" sz="1200" dirty="0" smtClean="0"/>
              <a:t>9, 16, 23, 30</a:t>
            </a:r>
            <a:r>
              <a:rPr lang="en-US" sz="1200" dirty="0"/>
              <a:t>		</a:t>
            </a:r>
            <a:r>
              <a:rPr lang="en-US" sz="1200" dirty="0" smtClean="0"/>
              <a:t>	Non-members</a:t>
            </a:r>
            <a:r>
              <a:rPr lang="en-US" sz="1200" dirty="0"/>
              <a:t>: </a:t>
            </a:r>
            <a:r>
              <a:rPr lang="en-US" sz="1200" dirty="0" smtClean="0"/>
              <a:t>$55.00</a:t>
            </a:r>
            <a:endParaRPr lang="en-US" sz="1200" b="1" i="1" dirty="0"/>
          </a:p>
          <a:p>
            <a:pPr algn="l">
              <a:lnSpc>
                <a:spcPct val="80000"/>
              </a:lnSpc>
            </a:pPr>
            <a:r>
              <a:rPr lang="en-US" sz="1200" dirty="0" smtClean="0"/>
              <a:t>October - </a:t>
            </a:r>
            <a:r>
              <a:rPr lang="en-US" sz="1200" dirty="0" smtClean="0"/>
              <a:t>6, 13, 20, 27 </a:t>
            </a:r>
            <a:r>
              <a:rPr lang="en-US" sz="1200" dirty="0" smtClean="0"/>
              <a:t>or </a:t>
            </a:r>
            <a:r>
              <a:rPr lang="en-US" sz="1200" dirty="0" smtClean="0"/>
              <a:t>7, 14, 21, 28</a:t>
            </a:r>
            <a:r>
              <a:rPr lang="en-US" sz="1200" dirty="0"/>
              <a:t>	 </a:t>
            </a:r>
          </a:p>
          <a:p>
            <a:pPr algn="l">
              <a:lnSpc>
                <a:spcPct val="80000"/>
              </a:lnSpc>
            </a:pPr>
            <a:r>
              <a:rPr lang="en-US" sz="1200" dirty="0" smtClean="0"/>
              <a:t>*November - </a:t>
            </a:r>
            <a:r>
              <a:rPr lang="en-US" sz="1200" dirty="0" smtClean="0"/>
              <a:t>3, 10, 17 </a:t>
            </a:r>
            <a:r>
              <a:rPr lang="en-US" sz="1200" dirty="0"/>
              <a:t>or </a:t>
            </a:r>
            <a:r>
              <a:rPr lang="en-US" sz="1200" dirty="0" smtClean="0"/>
              <a:t>4, 11, 18</a:t>
            </a:r>
            <a:r>
              <a:rPr lang="en-US" sz="1200" dirty="0"/>
              <a:t>		</a:t>
            </a:r>
            <a:r>
              <a:rPr lang="en-US" sz="1200" dirty="0" smtClean="0"/>
              <a:t>	*</a:t>
            </a:r>
            <a:r>
              <a:rPr lang="en-US" sz="1200" dirty="0"/>
              <a:t>3 30-minute lessons	  </a:t>
            </a:r>
          </a:p>
          <a:p>
            <a:pPr algn="l">
              <a:lnSpc>
                <a:spcPct val="80000"/>
              </a:lnSpc>
            </a:pPr>
            <a:r>
              <a:rPr lang="en-US" sz="1200" dirty="0" smtClean="0"/>
              <a:t>*December </a:t>
            </a:r>
            <a:r>
              <a:rPr lang="en-US" sz="1200" smtClean="0"/>
              <a:t>- </a:t>
            </a:r>
            <a:r>
              <a:rPr lang="en-US" sz="1200" smtClean="0"/>
              <a:t>1, 8, 15 </a:t>
            </a:r>
            <a:r>
              <a:rPr lang="en-US" sz="1200"/>
              <a:t>or </a:t>
            </a:r>
            <a:r>
              <a:rPr lang="en-US" sz="1200" smtClean="0"/>
              <a:t>2, 9, 16</a:t>
            </a:r>
            <a:r>
              <a:rPr lang="en-US" sz="1200" dirty="0"/>
              <a:t>		</a:t>
            </a:r>
            <a:r>
              <a:rPr lang="en-US" sz="1200" dirty="0" smtClean="0"/>
              <a:t>	Members</a:t>
            </a:r>
            <a:r>
              <a:rPr lang="en-US" sz="1200" dirty="0"/>
              <a:t>:  </a:t>
            </a:r>
            <a:r>
              <a:rPr lang="en-US" sz="1200" dirty="0" smtClean="0"/>
              <a:t>$33.75</a:t>
            </a:r>
            <a:endParaRPr lang="en-US" sz="1200" dirty="0"/>
          </a:p>
          <a:p>
            <a:pPr algn="l">
              <a:lnSpc>
                <a:spcPct val="80000"/>
              </a:lnSpc>
            </a:pPr>
            <a:r>
              <a:rPr lang="en-US" sz="1200" dirty="0" smtClean="0"/>
              <a:t>				</a:t>
            </a:r>
            <a:r>
              <a:rPr lang="en-US" sz="1200" dirty="0" smtClean="0"/>
              <a:t>	Non-Members</a:t>
            </a:r>
            <a:r>
              <a:rPr lang="en-US" sz="1200" dirty="0"/>
              <a:t>:  </a:t>
            </a:r>
            <a:r>
              <a:rPr lang="en-US" sz="1200" dirty="0" smtClean="0"/>
              <a:t>$41.25 </a:t>
            </a:r>
            <a:endParaRPr lang="en-US" sz="1200" dirty="0"/>
          </a:p>
          <a:p>
            <a:pPr algn="l">
              <a:lnSpc>
                <a:spcPct val="80000"/>
              </a:lnSpc>
            </a:pPr>
            <a:endParaRPr lang="en-US" sz="1200" dirty="0"/>
          </a:p>
          <a:p>
            <a:pPr algn="l">
              <a:lnSpc>
                <a:spcPct val="80000"/>
              </a:lnSpc>
            </a:pPr>
            <a:endParaRPr lang="en-US" sz="1200" dirty="0"/>
          </a:p>
          <a:p>
            <a:pPr algn="l">
              <a:lnSpc>
                <a:spcPct val="80000"/>
              </a:lnSpc>
            </a:pPr>
            <a:r>
              <a:rPr lang="en-US" sz="1200" dirty="0"/>
              <a:t>*Indicates a pro-rated month with (3), thirty minute lessons.*</a:t>
            </a:r>
          </a:p>
          <a:p>
            <a:pPr algn="l">
              <a:lnSpc>
                <a:spcPct val="80000"/>
              </a:lnSpc>
            </a:pPr>
            <a:r>
              <a:rPr lang="en-US" sz="1200" dirty="0"/>
              <a:t>*For Water Babies, one parent must enter the water with their child and the instructor.  For Toddlers, we allow </a:t>
            </a:r>
            <a:r>
              <a:rPr lang="en-US" sz="1200" dirty="0" smtClean="0"/>
              <a:t>eight </a:t>
            </a:r>
            <a:r>
              <a:rPr lang="en-US" sz="1200" dirty="0"/>
              <a:t>students to one instructor.  All instructors are Water Safety  Instructor Certified.*</a:t>
            </a:r>
          </a:p>
        </p:txBody>
      </p:sp>
      <p:pic>
        <p:nvPicPr>
          <p:cNvPr id="2052" name="Picture 4" descr="MPj04285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0"/>
            <a:ext cx="2101850" cy="13985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34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Slide 1</vt:lpstr>
    </vt:vector>
  </TitlesOfParts>
  <Company>Ochsner Health System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OCF</dc:creator>
  <cp:lastModifiedBy>Paraskevi (Vivian) Haik</cp:lastModifiedBy>
  <cp:revision>29</cp:revision>
  <dcterms:created xsi:type="dcterms:W3CDTF">2010-01-29T17:08:43Z</dcterms:created>
  <dcterms:modified xsi:type="dcterms:W3CDTF">2018-08-08T17:05:06Z</dcterms:modified>
</cp:coreProperties>
</file>